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903C1F-113F-27B5-4C3F-100CE29CDD30}" v="119" dt="2025-03-25T18:17:09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oZakeru/ML_For_Wireles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5697283B-C9C1-5E33-0C69-DB4C69AA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nd black text&#10;&#10;AI-generated content may be incorrect.">
            <a:extLst>
              <a:ext uri="{FF2B5EF4-FFF2-40B4-BE49-F238E27FC236}">
                <a16:creationId xmlns:a16="http://schemas.microsoft.com/office/drawing/2014/main" id="{51CAB6AF-28C3-2C0B-1772-81D3BB6EE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5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25BE4FD-3AC2-0A10-F985-E5B9277F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5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07A145-273B-CDAB-329D-4197CE73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8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A7A6BC-7B54-6E58-38C9-603C8503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62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2792FC-EA95-540F-7BC1-FC027F20A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6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colorful lines and text&#10;&#10;AI-generated content may be incorrect.">
            <a:extLst>
              <a:ext uri="{FF2B5EF4-FFF2-40B4-BE49-F238E27FC236}">
                <a16:creationId xmlns:a16="http://schemas.microsoft.com/office/drawing/2014/main" id="{DEAE06AB-F6A1-E26A-0AF3-6A35814D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1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FAC29C-0B5A-AB4E-E504-DAACBD85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EA447-1F85-6AC5-EA20-04E7144B5D91}"/>
              </a:ext>
            </a:extLst>
          </p:cNvPr>
          <p:cNvSpPr txBox="1"/>
          <p:nvPr/>
        </p:nvSpPr>
        <p:spPr>
          <a:xfrm>
            <a:off x="3046071" y="6209818"/>
            <a:ext cx="62348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Link for our GitHub Repository: </a:t>
            </a:r>
            <a:r>
              <a:rPr lang="en-US" dirty="0">
                <a:hlinkClick r:id="rId3"/>
              </a:rPr>
              <a:t>https://github.com/TeoZakeru/ML_For_Wireless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0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timeline&#10;&#10;AI-generated content may be incorrect.">
            <a:extLst>
              <a:ext uri="{FF2B5EF4-FFF2-40B4-BE49-F238E27FC236}">
                <a16:creationId xmlns:a16="http://schemas.microsoft.com/office/drawing/2014/main" id="{1F8A4F50-D65A-A561-612C-0707AB7B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2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B1419B6-80F2-6820-A25E-E1206F7E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6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3BBC21-F66B-CC25-F785-B20D2AD5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2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1ADF25C4-5984-B2C8-A786-8A8FCE5F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8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22C1DBDD-A105-6FD4-5289-AC4FFBB5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DF691B26-1E60-142B-6649-43A010B4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2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2548CAC-C1CD-B968-BAE6-034AA679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6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nd black text on a white background&#10;&#10;AI-generated content may be incorrect.">
            <a:extLst>
              <a:ext uri="{FF2B5EF4-FFF2-40B4-BE49-F238E27FC236}">
                <a16:creationId xmlns:a16="http://schemas.microsoft.com/office/drawing/2014/main" id="{5AC65BB8-CC7F-88C3-807D-43A8BD85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9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ystem model&#10;&#10;AI-generated content may be incorrect.">
            <a:extLst>
              <a:ext uri="{FF2B5EF4-FFF2-40B4-BE49-F238E27FC236}">
                <a16:creationId xmlns:a16="http://schemas.microsoft.com/office/drawing/2014/main" id="{A875B88B-CC7C-024B-8EA9-8162F34C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8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73844D-87CC-023A-CEEA-1C3F6D82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2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50</cp:revision>
  <dcterms:created xsi:type="dcterms:W3CDTF">2025-03-25T17:59:38Z</dcterms:created>
  <dcterms:modified xsi:type="dcterms:W3CDTF">2025-03-25T18:17:14Z</dcterms:modified>
</cp:coreProperties>
</file>